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86" r:id="rId25"/>
    <p:sldId id="417" r:id="rId26"/>
    <p:sldId id="418" r:id="rId27"/>
    <p:sldId id="480" r:id="rId28"/>
    <p:sldId id="482" r:id="rId29"/>
    <p:sldId id="407" r:id="rId30"/>
    <p:sldId id="408" r:id="rId31"/>
    <p:sldId id="421" r:id="rId32"/>
    <p:sldId id="419" r:id="rId33"/>
    <p:sldId id="294" r:id="rId34"/>
    <p:sldId id="297" r:id="rId35"/>
    <p:sldId id="478" r:id="rId36"/>
    <p:sldId id="481" r:id="rId37"/>
    <p:sldId id="477" r:id="rId38"/>
    <p:sldId id="479" r:id="rId39"/>
    <p:sldId id="48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8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E88E51-1B55-88E4-8DBA-91E9E4F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75" y="0"/>
            <a:ext cx="815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77821C-BE12-66AD-AE8B-2AB0A90F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1911928"/>
            <a:ext cx="3667203" cy="10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B14C4-D3F8-5776-9183-9FE971D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3642887"/>
            <a:ext cx="3667203" cy="10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2F44E0-1802-BCD4-9503-15912585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5358111"/>
            <a:ext cx="366720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A14C3-E607-9423-1580-107395F4CB85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9C96D-F4E8-AF1A-ACC6-4606F90F4D34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F7F8A-16A2-9035-06C9-672CD9BA48D2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A5F6B-40E8-8A94-59F6-F72C3E98FE2F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78CD6-1961-263F-665C-2ECDB4361A67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7474023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7470789" y="442198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4295347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6010483" y="373882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429534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5884685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84686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74023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63360" y="1468270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49925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37037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526373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53177" y="401581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474534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436619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5884685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6334685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5955529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747240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792240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754325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3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3" y="54521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7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7D9-5D88-E040-ACE6-7A476491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46DB-365B-5C95-5AF5-DA15C1443D19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47E9-19EF-9B63-4C1E-4C1E636274BA}"/>
              </a:ext>
            </a:extLst>
          </p:cNvPr>
          <p:cNvSpPr/>
          <p:nvPr/>
        </p:nvSpPr>
        <p:spPr>
          <a:xfrm>
            <a:off x="7470877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C4076-7CA9-6047-20CB-B5523EEEB575}"/>
              </a:ext>
            </a:extLst>
          </p:cNvPr>
          <p:cNvSpPr/>
          <p:nvPr/>
        </p:nvSpPr>
        <p:spPr>
          <a:xfrm>
            <a:off x="7467643" y="1129403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3B8F-5879-1399-EB0C-4F92E21FC8C5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C47F05-021E-5ECA-6026-BE1D2C8186F8}"/>
              </a:ext>
            </a:extLst>
          </p:cNvPr>
          <p:cNvSpPr/>
          <p:nvPr/>
        </p:nvSpPr>
        <p:spPr>
          <a:xfrm>
            <a:off x="4292201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FD522-581C-42DD-116E-28500E625FC8}"/>
              </a:ext>
            </a:extLst>
          </p:cNvPr>
          <p:cNvSpPr txBox="1"/>
          <p:nvPr/>
        </p:nvSpPr>
        <p:spPr>
          <a:xfrm>
            <a:off x="6016875" y="779501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52D8F-6B63-DEE4-2750-D31333739106}"/>
              </a:ext>
            </a:extLst>
          </p:cNvPr>
          <p:cNvSpPr txBox="1"/>
          <p:nvPr/>
        </p:nvSpPr>
        <p:spPr>
          <a:xfrm>
            <a:off x="429220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75141-AF14-11C6-F3B3-707246895317}"/>
              </a:ext>
            </a:extLst>
          </p:cNvPr>
          <p:cNvSpPr/>
          <p:nvPr/>
        </p:nvSpPr>
        <p:spPr>
          <a:xfrm>
            <a:off x="5881539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19BBA-9A15-81B3-F081-33B824C87348}"/>
              </a:ext>
            </a:extLst>
          </p:cNvPr>
          <p:cNvSpPr txBox="1"/>
          <p:nvPr/>
        </p:nvSpPr>
        <p:spPr>
          <a:xfrm>
            <a:off x="4862660" y="41469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EBB4BE-83F3-DB09-B560-4B94C3C4644F}"/>
              </a:ext>
            </a:extLst>
          </p:cNvPr>
          <p:cNvSpPr/>
          <p:nvPr/>
        </p:nvSpPr>
        <p:spPr>
          <a:xfrm>
            <a:off x="474220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FBB4D-E6B5-B8CE-CFA1-A036C4921F60}"/>
              </a:ext>
            </a:extLst>
          </p:cNvPr>
          <p:cNvSpPr txBox="1"/>
          <p:nvPr/>
        </p:nvSpPr>
        <p:spPr>
          <a:xfrm>
            <a:off x="436304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90058-CC5C-AA86-D5EC-C0024203E1AC}"/>
              </a:ext>
            </a:extLst>
          </p:cNvPr>
          <p:cNvSpPr txBox="1"/>
          <p:nvPr/>
        </p:nvSpPr>
        <p:spPr>
          <a:xfrm>
            <a:off x="5881539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066CB3-C4BD-E698-2531-E0ACDFB1A63F}"/>
              </a:ext>
            </a:extLst>
          </p:cNvPr>
          <p:cNvSpPr/>
          <p:nvPr/>
        </p:nvSpPr>
        <p:spPr>
          <a:xfrm>
            <a:off x="6331539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C9FDD2-8109-5B1E-C9F9-9FE73FA64F01}"/>
              </a:ext>
            </a:extLst>
          </p:cNvPr>
          <p:cNvSpPr txBox="1"/>
          <p:nvPr/>
        </p:nvSpPr>
        <p:spPr>
          <a:xfrm>
            <a:off x="5952383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FB38F-FF0C-B0B5-79CA-4B77274386BD}"/>
              </a:ext>
            </a:extLst>
          </p:cNvPr>
          <p:cNvSpPr txBox="1"/>
          <p:nvPr/>
        </p:nvSpPr>
        <p:spPr>
          <a:xfrm>
            <a:off x="746926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588C26-F709-B2FC-A86E-D314AD0EDE52}"/>
              </a:ext>
            </a:extLst>
          </p:cNvPr>
          <p:cNvSpPr/>
          <p:nvPr/>
        </p:nvSpPr>
        <p:spPr>
          <a:xfrm>
            <a:off x="791926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97F609-0D55-5555-9AE6-C4DF9FD9BA2A}"/>
              </a:ext>
            </a:extLst>
          </p:cNvPr>
          <p:cNvSpPr txBox="1"/>
          <p:nvPr/>
        </p:nvSpPr>
        <p:spPr>
          <a:xfrm>
            <a:off x="754010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14A56-D573-7F7D-4CF9-EE44936CBC6F}"/>
              </a:ext>
            </a:extLst>
          </p:cNvPr>
          <p:cNvSpPr/>
          <p:nvPr/>
        </p:nvSpPr>
        <p:spPr>
          <a:xfrm>
            <a:off x="7505049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6BB77-B7FC-8B13-6BA0-19C3AA9530A3}"/>
              </a:ext>
            </a:extLst>
          </p:cNvPr>
          <p:cNvSpPr/>
          <p:nvPr/>
        </p:nvSpPr>
        <p:spPr>
          <a:xfrm>
            <a:off x="7501815" y="301123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C955C-CAAC-A9C0-DAA6-CE1EE346FBF3}"/>
              </a:ext>
            </a:extLst>
          </p:cNvPr>
          <p:cNvSpPr/>
          <p:nvPr/>
        </p:nvSpPr>
        <p:spPr>
          <a:xfrm>
            <a:off x="4326373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43650-3013-A239-6EA1-8D7D8531D191}"/>
              </a:ext>
            </a:extLst>
          </p:cNvPr>
          <p:cNvSpPr txBox="1"/>
          <p:nvPr/>
        </p:nvSpPr>
        <p:spPr>
          <a:xfrm>
            <a:off x="6016875" y="265729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705E2-90F0-E51B-9962-6275B3D21E42}"/>
              </a:ext>
            </a:extLst>
          </p:cNvPr>
          <p:cNvSpPr/>
          <p:nvPr/>
        </p:nvSpPr>
        <p:spPr>
          <a:xfrm>
            <a:off x="5915711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F34BF-4155-B876-73B9-7CCCEA795591}"/>
              </a:ext>
            </a:extLst>
          </p:cNvPr>
          <p:cNvSpPr txBox="1"/>
          <p:nvPr/>
        </p:nvSpPr>
        <p:spPr>
          <a:xfrm>
            <a:off x="5915711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ECA6E-ACBB-03C2-7072-A30FAA2F8E52}"/>
              </a:ext>
            </a:extLst>
          </p:cNvPr>
          <p:cNvSpPr/>
          <p:nvPr/>
        </p:nvSpPr>
        <p:spPr>
          <a:xfrm>
            <a:off x="6365711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FF2B3-B169-3AC8-7016-684BEAFA1950}"/>
              </a:ext>
            </a:extLst>
          </p:cNvPr>
          <p:cNvSpPr txBox="1"/>
          <p:nvPr/>
        </p:nvSpPr>
        <p:spPr>
          <a:xfrm>
            <a:off x="5986555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1F268-5736-1DA1-126E-BCD4B6C1F83D}"/>
              </a:ext>
            </a:extLst>
          </p:cNvPr>
          <p:cNvSpPr txBox="1"/>
          <p:nvPr/>
        </p:nvSpPr>
        <p:spPr>
          <a:xfrm>
            <a:off x="750343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7F0393-28E8-BD8E-0566-0868579FEF00}"/>
              </a:ext>
            </a:extLst>
          </p:cNvPr>
          <p:cNvSpPr/>
          <p:nvPr/>
        </p:nvSpPr>
        <p:spPr>
          <a:xfrm>
            <a:off x="795343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F9355-1650-A1E5-CCC8-66E23539F45F}"/>
              </a:ext>
            </a:extLst>
          </p:cNvPr>
          <p:cNvSpPr txBox="1"/>
          <p:nvPr/>
        </p:nvSpPr>
        <p:spPr>
          <a:xfrm>
            <a:off x="757427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A6E9AA-C372-5C0D-9992-304A85B0504B}"/>
              </a:ext>
            </a:extLst>
          </p:cNvPr>
          <p:cNvSpPr/>
          <p:nvPr/>
        </p:nvSpPr>
        <p:spPr>
          <a:xfrm>
            <a:off x="7470877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0193CE-1C8F-98FC-5FCB-C352B9894125}"/>
              </a:ext>
            </a:extLst>
          </p:cNvPr>
          <p:cNvSpPr/>
          <p:nvPr/>
        </p:nvSpPr>
        <p:spPr>
          <a:xfrm>
            <a:off x="4292201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BA3CE-C785-36FD-D9A2-131CC002D034}"/>
              </a:ext>
            </a:extLst>
          </p:cNvPr>
          <p:cNvSpPr txBox="1"/>
          <p:nvPr/>
        </p:nvSpPr>
        <p:spPr>
          <a:xfrm>
            <a:off x="5982703" y="461643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ECDB8-A8CE-FA4E-116A-ACFFDC4D674D}"/>
              </a:ext>
            </a:extLst>
          </p:cNvPr>
          <p:cNvSpPr txBox="1"/>
          <p:nvPr/>
        </p:nvSpPr>
        <p:spPr>
          <a:xfrm>
            <a:off x="429220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B6FA6-8E8B-22D3-0D0E-4C01E689E28E}"/>
              </a:ext>
            </a:extLst>
          </p:cNvPr>
          <p:cNvSpPr/>
          <p:nvPr/>
        </p:nvSpPr>
        <p:spPr>
          <a:xfrm>
            <a:off x="5881539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DB4A37-2CC5-7690-A9D8-3B25271A4666}"/>
              </a:ext>
            </a:extLst>
          </p:cNvPr>
          <p:cNvSpPr/>
          <p:nvPr/>
        </p:nvSpPr>
        <p:spPr>
          <a:xfrm>
            <a:off x="474220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A4B93-85B7-FB49-04DE-ADC7347669B6}"/>
              </a:ext>
            </a:extLst>
          </p:cNvPr>
          <p:cNvSpPr txBox="1"/>
          <p:nvPr/>
        </p:nvSpPr>
        <p:spPr>
          <a:xfrm>
            <a:off x="436304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3C1B3-01F8-3DB1-00D2-A344DC8DD6BC}"/>
              </a:ext>
            </a:extLst>
          </p:cNvPr>
          <p:cNvSpPr txBox="1"/>
          <p:nvPr/>
        </p:nvSpPr>
        <p:spPr>
          <a:xfrm>
            <a:off x="5881539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ABD7A-C32D-953D-18F5-E7B48535F591}"/>
              </a:ext>
            </a:extLst>
          </p:cNvPr>
          <p:cNvSpPr/>
          <p:nvPr/>
        </p:nvSpPr>
        <p:spPr>
          <a:xfrm>
            <a:off x="6331539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044B4-56FD-0E63-D098-A384B641EBA7}"/>
              </a:ext>
            </a:extLst>
          </p:cNvPr>
          <p:cNvSpPr txBox="1"/>
          <p:nvPr/>
        </p:nvSpPr>
        <p:spPr>
          <a:xfrm>
            <a:off x="5952383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79EACE-2DED-FB08-F70C-BE5C0C7D6B8B}"/>
              </a:ext>
            </a:extLst>
          </p:cNvPr>
          <p:cNvSpPr txBox="1"/>
          <p:nvPr/>
        </p:nvSpPr>
        <p:spPr>
          <a:xfrm>
            <a:off x="746926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13A678-A0A4-C707-371C-080CBBD37DB4}"/>
              </a:ext>
            </a:extLst>
          </p:cNvPr>
          <p:cNvSpPr/>
          <p:nvPr/>
        </p:nvSpPr>
        <p:spPr>
          <a:xfrm>
            <a:off x="791926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6C8E-208E-E412-A040-454CCB3CC9A9}"/>
              </a:ext>
            </a:extLst>
          </p:cNvPr>
          <p:cNvSpPr txBox="1"/>
          <p:nvPr/>
        </p:nvSpPr>
        <p:spPr>
          <a:xfrm>
            <a:off x="754010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676362-23E3-CDBC-C0C6-7507C168D3BC}"/>
              </a:ext>
            </a:extLst>
          </p:cNvPr>
          <p:cNvSpPr/>
          <p:nvPr/>
        </p:nvSpPr>
        <p:spPr>
          <a:xfrm>
            <a:off x="4327991" y="3007197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723B-FAF8-DDEF-CEB0-7A5C96A867FF}"/>
              </a:ext>
            </a:extLst>
          </p:cNvPr>
          <p:cNvSpPr txBox="1"/>
          <p:nvPr/>
        </p:nvSpPr>
        <p:spPr>
          <a:xfrm>
            <a:off x="432637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00369E-959E-8568-3930-4565A88739AC}"/>
              </a:ext>
            </a:extLst>
          </p:cNvPr>
          <p:cNvSpPr/>
          <p:nvPr/>
        </p:nvSpPr>
        <p:spPr>
          <a:xfrm>
            <a:off x="477637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EE6E2-8029-FE8D-924A-4840E3992F7D}"/>
              </a:ext>
            </a:extLst>
          </p:cNvPr>
          <p:cNvSpPr txBox="1"/>
          <p:nvPr/>
        </p:nvSpPr>
        <p:spPr>
          <a:xfrm>
            <a:off x="439721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057480-EB3A-6E67-DBD1-1FBEEFC2067F}"/>
              </a:ext>
            </a:extLst>
          </p:cNvPr>
          <p:cNvSpPr txBox="1"/>
          <p:nvPr/>
        </p:nvSpPr>
        <p:spPr>
          <a:xfrm>
            <a:off x="9097425" y="656390"/>
            <a:ext cx="12222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91568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11115</TotalTime>
  <Words>786</Words>
  <Application>Microsoft Office PowerPoint</Application>
  <PresentationFormat>와이드스크린</PresentationFormat>
  <Paragraphs>240</Paragraphs>
  <Slides>39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931</cp:revision>
  <dcterms:created xsi:type="dcterms:W3CDTF">2024-10-29T05:59:45Z</dcterms:created>
  <dcterms:modified xsi:type="dcterms:W3CDTF">2024-12-19T08:52:45Z</dcterms:modified>
</cp:coreProperties>
</file>